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7" r:id="rId1"/>
    <p:sldMasterId id="2147483664" r:id="rId2"/>
  </p:sldMasterIdLst>
  <p:sldIdLst>
    <p:sldId id="256" r:id="rId3"/>
    <p:sldId id="257" r:id="rId4"/>
    <p:sldId id="259" r:id="rId5"/>
    <p:sldId id="258" r:id="rId6"/>
    <p:sldId id="260" r:id="rId7"/>
  </p:sldIdLst>
  <p:sldSz cx="9144000" cy="5143500" type="screen16x9"/>
  <p:notesSz cx="6858000" cy="9144000"/>
  <p:embeddedFontLst>
    <p:embeddedFont>
      <p:font typeface="Poppins" panose="00000500000000000000" pitchFamily="2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29" userDrawn="1">
          <p15:clr>
            <a:srgbClr val="A4A3A4"/>
          </p15:clr>
        </p15:guide>
        <p15:guide id="2" pos="26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32" autoAdjust="0"/>
    <p:restoredTop sz="94589" autoAdjust="0"/>
  </p:normalViewPr>
  <p:slideViewPr>
    <p:cSldViewPr>
      <p:cViewPr varScale="1">
        <p:scale>
          <a:sx n="93" d="100"/>
          <a:sy n="93" d="100"/>
        </p:scale>
        <p:origin x="572" y="56"/>
      </p:cViewPr>
      <p:guideLst>
        <p:guide orient="horz" pos="1429"/>
        <p:guide pos="26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455" y="1409840"/>
            <a:ext cx="7065818" cy="9728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6909" y="2571750"/>
            <a:ext cx="5818909" cy="11598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2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5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07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12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15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18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2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7668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3978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272" y="438150"/>
            <a:ext cx="7481455" cy="7563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1272" y="1315360"/>
            <a:ext cx="3671455" cy="2995123"/>
          </a:xfrm>
        </p:spPr>
        <p:txBody>
          <a:bodyPr/>
          <a:lstStyle>
            <a:lvl1pPr>
              <a:defRPr sz="1853"/>
            </a:lvl1pPr>
            <a:lvl2pPr>
              <a:defRPr sz="1588"/>
            </a:lvl2pPr>
            <a:lvl3pPr>
              <a:defRPr sz="1324"/>
            </a:lvl3pPr>
            <a:lvl4pPr>
              <a:defRPr sz="1191"/>
            </a:lvl4pPr>
            <a:lvl5pPr>
              <a:defRPr sz="1191"/>
            </a:lvl5pPr>
            <a:lvl6pPr>
              <a:defRPr sz="1191"/>
            </a:lvl6pPr>
            <a:lvl7pPr>
              <a:defRPr sz="1191"/>
            </a:lvl7pPr>
            <a:lvl8pPr>
              <a:defRPr sz="1191"/>
            </a:lvl8pPr>
            <a:lvl9pPr>
              <a:defRPr sz="119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272" y="1315360"/>
            <a:ext cx="3671455" cy="2995123"/>
          </a:xfrm>
        </p:spPr>
        <p:txBody>
          <a:bodyPr/>
          <a:lstStyle>
            <a:lvl1pPr>
              <a:defRPr sz="1853"/>
            </a:lvl1pPr>
            <a:lvl2pPr>
              <a:defRPr sz="1588"/>
            </a:lvl2pPr>
            <a:lvl3pPr>
              <a:defRPr sz="1324"/>
            </a:lvl3pPr>
            <a:lvl4pPr>
              <a:defRPr sz="1191"/>
            </a:lvl4pPr>
            <a:lvl5pPr>
              <a:defRPr sz="1191"/>
            </a:lvl5pPr>
            <a:lvl6pPr>
              <a:defRPr sz="1191"/>
            </a:lvl6pPr>
            <a:lvl7pPr>
              <a:defRPr sz="1191"/>
            </a:lvl7pPr>
            <a:lvl8pPr>
              <a:defRPr sz="1191"/>
            </a:lvl8pPr>
            <a:lvl9pPr>
              <a:defRPr sz="119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6263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272" y="209550"/>
            <a:ext cx="7481455" cy="7563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2204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7204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637" y="180695"/>
            <a:ext cx="2937162" cy="769004"/>
          </a:xfrm>
        </p:spPr>
        <p:txBody>
          <a:bodyPr anchor="b"/>
          <a:lstStyle>
            <a:lvl1pPr algn="l">
              <a:defRPr sz="13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6755" y="180695"/>
            <a:ext cx="5284354" cy="4296055"/>
          </a:xfrm>
        </p:spPr>
        <p:txBody>
          <a:bodyPr/>
          <a:lstStyle>
            <a:lvl1pPr>
              <a:defRPr sz="2118"/>
            </a:lvl1pPr>
            <a:lvl2pPr>
              <a:defRPr sz="1853"/>
            </a:lvl2pPr>
            <a:lvl3pPr>
              <a:defRPr sz="1588"/>
            </a:lvl3pPr>
            <a:lvl4pPr>
              <a:defRPr sz="1324"/>
            </a:lvl4pPr>
            <a:lvl5pPr>
              <a:defRPr sz="1324"/>
            </a:lvl5pPr>
            <a:lvl6pPr>
              <a:defRPr sz="1324"/>
            </a:lvl6pPr>
            <a:lvl7pPr>
              <a:defRPr sz="1324"/>
            </a:lvl7pPr>
            <a:lvl8pPr>
              <a:defRPr sz="1324"/>
            </a:lvl8pPr>
            <a:lvl9pPr>
              <a:defRPr sz="13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5636" y="949698"/>
            <a:ext cx="2937163" cy="3527052"/>
          </a:xfrm>
        </p:spPr>
        <p:txBody>
          <a:bodyPr/>
          <a:lstStyle>
            <a:lvl1pPr marL="0" indent="0">
              <a:buNone/>
              <a:defRPr sz="927"/>
            </a:lvl1pPr>
            <a:lvl2pPr marL="302575" indent="0">
              <a:buNone/>
              <a:defRPr sz="794"/>
            </a:lvl2pPr>
            <a:lvl3pPr marL="605150" indent="0">
              <a:buNone/>
              <a:defRPr sz="662"/>
            </a:lvl3pPr>
            <a:lvl4pPr marL="907725" indent="0">
              <a:buNone/>
              <a:defRPr sz="596"/>
            </a:lvl4pPr>
            <a:lvl5pPr marL="1210300" indent="0">
              <a:buNone/>
              <a:defRPr sz="596"/>
            </a:lvl5pPr>
            <a:lvl6pPr marL="1512875" indent="0">
              <a:buNone/>
              <a:defRPr sz="596"/>
            </a:lvl6pPr>
            <a:lvl7pPr marL="1815450" indent="0">
              <a:buNone/>
              <a:defRPr sz="596"/>
            </a:lvl7pPr>
            <a:lvl8pPr marL="2118025" indent="0">
              <a:buNone/>
              <a:defRPr sz="596"/>
            </a:lvl8pPr>
            <a:lvl9pPr marL="2420600" indent="0">
              <a:buNone/>
              <a:defRPr sz="59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1256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455" y="1409840"/>
            <a:ext cx="7065818" cy="9728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6909" y="2571750"/>
            <a:ext cx="5818909" cy="11598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2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5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07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12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15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18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2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2121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5394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272" y="438150"/>
            <a:ext cx="7481455" cy="7563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1272" y="1315360"/>
            <a:ext cx="3671455" cy="2995123"/>
          </a:xfrm>
        </p:spPr>
        <p:txBody>
          <a:bodyPr/>
          <a:lstStyle>
            <a:lvl1pPr>
              <a:defRPr sz="1853"/>
            </a:lvl1pPr>
            <a:lvl2pPr>
              <a:defRPr sz="1588"/>
            </a:lvl2pPr>
            <a:lvl3pPr>
              <a:defRPr sz="1324"/>
            </a:lvl3pPr>
            <a:lvl4pPr>
              <a:defRPr sz="1191"/>
            </a:lvl4pPr>
            <a:lvl5pPr>
              <a:defRPr sz="1191"/>
            </a:lvl5pPr>
            <a:lvl6pPr>
              <a:defRPr sz="1191"/>
            </a:lvl6pPr>
            <a:lvl7pPr>
              <a:defRPr sz="1191"/>
            </a:lvl7pPr>
            <a:lvl8pPr>
              <a:defRPr sz="1191"/>
            </a:lvl8pPr>
            <a:lvl9pPr>
              <a:defRPr sz="119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272" y="1315360"/>
            <a:ext cx="3671455" cy="2995123"/>
          </a:xfrm>
        </p:spPr>
        <p:txBody>
          <a:bodyPr/>
          <a:lstStyle>
            <a:lvl1pPr>
              <a:defRPr sz="1853"/>
            </a:lvl1pPr>
            <a:lvl2pPr>
              <a:defRPr sz="1588"/>
            </a:lvl2pPr>
            <a:lvl3pPr>
              <a:defRPr sz="1324"/>
            </a:lvl3pPr>
            <a:lvl4pPr>
              <a:defRPr sz="1191"/>
            </a:lvl4pPr>
            <a:lvl5pPr>
              <a:defRPr sz="1191"/>
            </a:lvl5pPr>
            <a:lvl6pPr>
              <a:defRPr sz="1191"/>
            </a:lvl6pPr>
            <a:lvl7pPr>
              <a:defRPr sz="1191"/>
            </a:lvl7pPr>
            <a:lvl8pPr>
              <a:defRPr sz="1191"/>
            </a:lvl8pPr>
            <a:lvl9pPr>
              <a:defRPr sz="119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7035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272" y="209550"/>
            <a:ext cx="7481455" cy="7563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8573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0926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637" y="180695"/>
            <a:ext cx="2937162" cy="769004"/>
          </a:xfrm>
        </p:spPr>
        <p:txBody>
          <a:bodyPr anchor="b"/>
          <a:lstStyle>
            <a:lvl1pPr algn="l">
              <a:defRPr sz="13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6755" y="180695"/>
            <a:ext cx="5284354" cy="4296055"/>
          </a:xfrm>
        </p:spPr>
        <p:txBody>
          <a:bodyPr/>
          <a:lstStyle>
            <a:lvl1pPr>
              <a:defRPr sz="2118"/>
            </a:lvl1pPr>
            <a:lvl2pPr>
              <a:defRPr sz="1853"/>
            </a:lvl2pPr>
            <a:lvl3pPr>
              <a:defRPr sz="1588"/>
            </a:lvl3pPr>
            <a:lvl4pPr>
              <a:defRPr sz="1324"/>
            </a:lvl4pPr>
            <a:lvl5pPr>
              <a:defRPr sz="1324"/>
            </a:lvl5pPr>
            <a:lvl6pPr>
              <a:defRPr sz="1324"/>
            </a:lvl6pPr>
            <a:lvl7pPr>
              <a:defRPr sz="1324"/>
            </a:lvl7pPr>
            <a:lvl8pPr>
              <a:defRPr sz="1324"/>
            </a:lvl8pPr>
            <a:lvl9pPr>
              <a:defRPr sz="13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5636" y="949698"/>
            <a:ext cx="2937163" cy="3527052"/>
          </a:xfrm>
        </p:spPr>
        <p:txBody>
          <a:bodyPr/>
          <a:lstStyle>
            <a:lvl1pPr marL="0" indent="0">
              <a:buNone/>
              <a:defRPr sz="927"/>
            </a:lvl1pPr>
            <a:lvl2pPr marL="302575" indent="0">
              <a:buNone/>
              <a:defRPr sz="794"/>
            </a:lvl2pPr>
            <a:lvl3pPr marL="605150" indent="0">
              <a:buNone/>
              <a:defRPr sz="662"/>
            </a:lvl3pPr>
            <a:lvl4pPr marL="907725" indent="0">
              <a:buNone/>
              <a:defRPr sz="596"/>
            </a:lvl4pPr>
            <a:lvl5pPr marL="1210300" indent="0">
              <a:buNone/>
              <a:defRPr sz="596"/>
            </a:lvl5pPr>
            <a:lvl6pPr marL="1512875" indent="0">
              <a:buNone/>
              <a:defRPr sz="596"/>
            </a:lvl6pPr>
            <a:lvl7pPr marL="1815450" indent="0">
              <a:buNone/>
              <a:defRPr sz="596"/>
            </a:lvl7pPr>
            <a:lvl8pPr marL="2118025" indent="0">
              <a:buNone/>
              <a:defRPr sz="596"/>
            </a:lvl8pPr>
            <a:lvl9pPr marL="2420600" indent="0">
              <a:buNone/>
              <a:defRPr sz="59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8825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5636" y="181746"/>
            <a:ext cx="7481455" cy="7563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636" y="1058956"/>
            <a:ext cx="7481455" cy="29951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F83A8B54-F9AA-27B0-6D54-A1A6B7759F32}"/>
              </a:ext>
            </a:extLst>
          </p:cNvPr>
          <p:cNvSpPr/>
          <p:nvPr userDrawn="1"/>
        </p:nvSpPr>
        <p:spPr>
          <a:xfrm flipV="1">
            <a:off x="415636" y="4629150"/>
            <a:ext cx="8271164" cy="0"/>
          </a:xfrm>
          <a:prstGeom prst="line">
            <a:avLst/>
          </a:prstGeom>
          <a:ln w="19050" cap="flat">
            <a:gradFill>
              <a:gsLst>
                <a:gs pos="0">
                  <a:srgbClr val="008641">
                    <a:alpha val="100000"/>
                  </a:srgbClr>
                </a:gs>
                <a:gs pos="50000">
                  <a:srgbClr val="8DC63F">
                    <a:alpha val="100000"/>
                  </a:srgbClr>
                </a:gs>
                <a:gs pos="100000">
                  <a:srgbClr val="70B9E2">
                    <a:alpha val="100000"/>
                  </a:srgbClr>
                </a:gs>
              </a:gsLst>
              <a:lin ang="81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954"/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F661FF31-B54E-0EE4-54EE-3BA82F17C439}"/>
              </a:ext>
            </a:extLst>
          </p:cNvPr>
          <p:cNvSpPr txBox="1"/>
          <p:nvPr/>
        </p:nvSpPr>
        <p:spPr>
          <a:xfrm>
            <a:off x="6934200" y="4818081"/>
            <a:ext cx="1752600" cy="143673"/>
          </a:xfrm>
          <a:prstGeom prst="rect">
            <a:avLst/>
          </a:prstGeom>
        </p:spPr>
        <p:txBody>
          <a:bodyPr lIns="17825" tIns="17825" rIns="17825" bIns="17825" rtlCol="0" anchor="ctr"/>
          <a:lstStyle/>
          <a:p>
            <a:pPr algn="r">
              <a:lnSpc>
                <a:spcPts val="1111"/>
              </a:lnSpc>
            </a:pPr>
            <a:r>
              <a:rPr lang="en-US" sz="900" b="0" dirty="0" err="1">
                <a:solidFill>
                  <a:schemeClr val="bg1"/>
                </a:solidFill>
                <a:latin typeface="Poppins" pitchFamily="2" charset="77"/>
                <a:ea typeface="Nexa Bold"/>
                <a:cs typeface="Poppins" pitchFamily="2" charset="77"/>
                <a:sym typeface="Nexa Bold"/>
              </a:rPr>
              <a:t>DataCenterAmericas.com</a:t>
            </a:r>
            <a:endParaRPr lang="en-US" sz="900" b="0" dirty="0">
              <a:solidFill>
                <a:schemeClr val="bg1"/>
              </a:solidFill>
              <a:latin typeface="Poppins" pitchFamily="2" charset="77"/>
              <a:ea typeface="Nexa Bold"/>
              <a:cs typeface="Poppins" pitchFamily="2" charset="77"/>
              <a:sym typeface="Nexa Bold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5174DEA-E6FB-EC88-1890-97592A2E8FE7}"/>
              </a:ext>
            </a:extLst>
          </p:cNvPr>
          <p:cNvGrpSpPr/>
          <p:nvPr userDrawn="1"/>
        </p:nvGrpSpPr>
        <p:grpSpPr>
          <a:xfrm>
            <a:off x="3549109" y="4776444"/>
            <a:ext cx="1708691" cy="199763"/>
            <a:chOff x="3203276" y="4699648"/>
            <a:chExt cx="2004121" cy="234302"/>
          </a:xfrm>
        </p:grpSpPr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F659EE2C-22F7-D166-F4D8-0A356EB366C7}"/>
                </a:ext>
              </a:extLst>
            </p:cNvPr>
            <p:cNvSpPr/>
            <p:nvPr userDrawn="1"/>
          </p:nvSpPr>
          <p:spPr>
            <a:xfrm>
              <a:off x="4114800" y="4715431"/>
              <a:ext cx="1092597" cy="218519"/>
            </a:xfrm>
            <a:custGeom>
              <a:avLst/>
              <a:gdLst/>
              <a:ahLst/>
              <a:cxnLst/>
              <a:rect l="l" t="t" r="r" b="b"/>
              <a:pathLst>
                <a:path w="1092597" h="218519">
                  <a:moveTo>
                    <a:pt x="0" y="0"/>
                  </a:moveTo>
                  <a:lnTo>
                    <a:pt x="1092597" y="0"/>
                  </a:lnTo>
                  <a:lnTo>
                    <a:pt x="1092597" y="218519"/>
                  </a:lnTo>
                  <a:lnTo>
                    <a:pt x="0" y="218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12">
              <a:extLst>
                <a:ext uri="{FF2B5EF4-FFF2-40B4-BE49-F238E27FC236}">
                  <a16:creationId xmlns:a16="http://schemas.microsoft.com/office/drawing/2014/main" id="{7EA2E60D-9504-CB3A-A9F1-BD659CFDBF5D}"/>
                </a:ext>
              </a:extLst>
            </p:cNvPr>
            <p:cNvSpPr txBox="1"/>
            <p:nvPr userDrawn="1"/>
          </p:nvSpPr>
          <p:spPr>
            <a:xfrm>
              <a:off x="3203276" y="4699648"/>
              <a:ext cx="817536" cy="2053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470"/>
                </a:lnSpc>
                <a:spcBef>
                  <a:spcPct val="0"/>
                </a:spcBef>
              </a:pPr>
              <a:r>
                <a:rPr lang="en-US" sz="800" b="0" i="0" dirty="0">
                  <a:solidFill>
                    <a:srgbClr val="FFFFFF"/>
                  </a:solidFill>
                  <a:latin typeface="Poppins" pitchFamily="2" charset="77"/>
                  <a:ea typeface="Nexa"/>
                  <a:cs typeface="Poppins" pitchFamily="2" charset="77"/>
                  <a:sym typeface="Nexa"/>
                </a:rPr>
                <a:t>Produced by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C5E9C44F-5CAE-4850-9B05-77B6A3F5421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4714920"/>
            <a:ext cx="1206500" cy="29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000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</p:sldLayoutIdLst>
  <p:txStyles>
    <p:titleStyle>
      <a:lvl1pPr algn="ctr" defTabSz="605150" rtl="0" eaLnBrk="1" latinLnBrk="0" hangingPunct="1">
        <a:spcBef>
          <a:spcPct val="0"/>
        </a:spcBef>
        <a:buNone/>
        <a:defRPr sz="2912" b="1" i="0" kern="1200">
          <a:solidFill>
            <a:srgbClr val="00864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6931" indent="-226931" algn="l" defTabSz="605150" rtl="0" eaLnBrk="1" latinLnBrk="0" hangingPunct="1">
        <a:spcBef>
          <a:spcPct val="20000"/>
        </a:spcBef>
        <a:buFont typeface="Arial" pitchFamily="34" charset="0"/>
        <a:buChar char="•"/>
        <a:defRPr sz="2118" b="0" i="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1pPr>
      <a:lvl2pPr marL="491684" indent="-189109" algn="l" defTabSz="605150" rtl="0" eaLnBrk="1" latinLnBrk="0" hangingPunct="1">
        <a:spcBef>
          <a:spcPct val="20000"/>
        </a:spcBef>
        <a:buFont typeface="Arial" pitchFamily="34" charset="0"/>
        <a:buChar char="–"/>
        <a:defRPr sz="1853" b="0" i="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2pPr>
      <a:lvl3pPr marL="756437" indent="-151287" algn="l" defTabSz="605150" rtl="0" eaLnBrk="1" latinLnBrk="0" hangingPunct="1">
        <a:spcBef>
          <a:spcPct val="20000"/>
        </a:spcBef>
        <a:buFont typeface="Arial" pitchFamily="34" charset="0"/>
        <a:buChar char="•"/>
        <a:defRPr sz="1588" b="0" i="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3pPr>
      <a:lvl4pPr marL="1059012" indent="-151287" algn="l" defTabSz="605150" rtl="0" eaLnBrk="1" latinLnBrk="0" hangingPunct="1">
        <a:spcBef>
          <a:spcPct val="20000"/>
        </a:spcBef>
        <a:buFont typeface="Arial" pitchFamily="34" charset="0"/>
        <a:buChar char="–"/>
        <a:defRPr sz="1324" b="0" i="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4pPr>
      <a:lvl5pPr marL="1361587" indent="-151287" algn="l" defTabSz="605150" rtl="0" eaLnBrk="1" latinLnBrk="0" hangingPunct="1">
        <a:spcBef>
          <a:spcPct val="20000"/>
        </a:spcBef>
        <a:buFont typeface="Arial" pitchFamily="34" charset="0"/>
        <a:buChar char="»"/>
        <a:defRPr sz="1324" b="0" i="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5pPr>
      <a:lvl6pPr marL="1664162" indent="-151287" algn="l" defTabSz="605150" rtl="0" eaLnBrk="1" latinLnBrk="0" hangingPunct="1">
        <a:spcBef>
          <a:spcPct val="20000"/>
        </a:spcBef>
        <a:buFont typeface="Arial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1966737" indent="-151287" algn="l" defTabSz="605150" rtl="0" eaLnBrk="1" latinLnBrk="0" hangingPunct="1">
        <a:spcBef>
          <a:spcPct val="20000"/>
        </a:spcBef>
        <a:buFont typeface="Arial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269312" indent="-151287" algn="l" defTabSz="605150" rtl="0" eaLnBrk="1" latinLnBrk="0" hangingPunct="1">
        <a:spcBef>
          <a:spcPct val="20000"/>
        </a:spcBef>
        <a:buFont typeface="Arial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571887" indent="-151287" algn="l" defTabSz="605150" rtl="0" eaLnBrk="1" latinLnBrk="0" hangingPunct="1">
        <a:spcBef>
          <a:spcPct val="20000"/>
        </a:spcBef>
        <a:buFont typeface="Arial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5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51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7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103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8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54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80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206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5636" y="181746"/>
            <a:ext cx="7481455" cy="7563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636" y="1058956"/>
            <a:ext cx="7481455" cy="29951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F83A8B54-F9AA-27B0-6D54-A1A6B7759F32}"/>
              </a:ext>
            </a:extLst>
          </p:cNvPr>
          <p:cNvSpPr/>
          <p:nvPr userDrawn="1"/>
        </p:nvSpPr>
        <p:spPr>
          <a:xfrm flipV="1">
            <a:off x="415636" y="4629150"/>
            <a:ext cx="8271164" cy="0"/>
          </a:xfrm>
          <a:prstGeom prst="line">
            <a:avLst/>
          </a:prstGeom>
          <a:ln w="19050" cap="flat">
            <a:gradFill>
              <a:gsLst>
                <a:gs pos="0">
                  <a:srgbClr val="008641">
                    <a:alpha val="100000"/>
                  </a:srgbClr>
                </a:gs>
                <a:gs pos="50000">
                  <a:srgbClr val="8DC63F">
                    <a:alpha val="100000"/>
                  </a:srgbClr>
                </a:gs>
                <a:gs pos="100000">
                  <a:srgbClr val="70B9E2">
                    <a:alpha val="100000"/>
                  </a:srgbClr>
                </a:gs>
              </a:gsLst>
              <a:lin ang="81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954"/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F661FF31-B54E-0EE4-54EE-3BA82F17C439}"/>
              </a:ext>
            </a:extLst>
          </p:cNvPr>
          <p:cNvSpPr txBox="1"/>
          <p:nvPr/>
        </p:nvSpPr>
        <p:spPr>
          <a:xfrm>
            <a:off x="6934200" y="4818081"/>
            <a:ext cx="1752600" cy="143673"/>
          </a:xfrm>
          <a:prstGeom prst="rect">
            <a:avLst/>
          </a:prstGeom>
        </p:spPr>
        <p:txBody>
          <a:bodyPr lIns="17825" tIns="17825" rIns="17825" bIns="17825" rtlCol="0" anchor="ctr"/>
          <a:lstStyle/>
          <a:p>
            <a:pPr algn="r">
              <a:lnSpc>
                <a:spcPts val="1111"/>
              </a:lnSpc>
            </a:pPr>
            <a:r>
              <a:rPr lang="en-US" sz="900" b="0" dirty="0" err="1">
                <a:solidFill>
                  <a:schemeClr val="tx1"/>
                </a:solidFill>
                <a:latin typeface="Poppins" pitchFamily="2" charset="77"/>
                <a:ea typeface="Nexa Bold"/>
                <a:cs typeface="Poppins" pitchFamily="2" charset="77"/>
                <a:sym typeface="Nexa Bold"/>
              </a:rPr>
              <a:t>DataCenterAmericas.com</a:t>
            </a:r>
            <a:endParaRPr lang="en-US" sz="900" b="0" dirty="0">
              <a:solidFill>
                <a:schemeClr val="tx1"/>
              </a:solidFill>
              <a:latin typeface="Poppins" pitchFamily="2" charset="77"/>
              <a:ea typeface="Nexa Bold"/>
              <a:cs typeface="Poppins" pitchFamily="2" charset="77"/>
              <a:sym typeface="Nexa Bold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5174DEA-E6FB-EC88-1890-97592A2E8FE7}"/>
              </a:ext>
            </a:extLst>
          </p:cNvPr>
          <p:cNvGrpSpPr/>
          <p:nvPr userDrawn="1"/>
        </p:nvGrpSpPr>
        <p:grpSpPr>
          <a:xfrm>
            <a:off x="3549109" y="4776444"/>
            <a:ext cx="1708691" cy="199763"/>
            <a:chOff x="3203276" y="4699648"/>
            <a:chExt cx="2004121" cy="234302"/>
          </a:xfrm>
        </p:grpSpPr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F659EE2C-22F7-D166-F4D8-0A356EB366C7}"/>
                </a:ext>
              </a:extLst>
            </p:cNvPr>
            <p:cNvSpPr/>
            <p:nvPr userDrawn="1"/>
          </p:nvSpPr>
          <p:spPr>
            <a:xfrm>
              <a:off x="4114800" y="4715431"/>
              <a:ext cx="1092597" cy="218519"/>
            </a:xfrm>
            <a:custGeom>
              <a:avLst/>
              <a:gdLst/>
              <a:ahLst/>
              <a:cxnLst/>
              <a:rect l="l" t="t" r="r" b="b"/>
              <a:pathLst>
                <a:path w="1092597" h="218519">
                  <a:moveTo>
                    <a:pt x="0" y="0"/>
                  </a:moveTo>
                  <a:lnTo>
                    <a:pt x="1092597" y="0"/>
                  </a:lnTo>
                  <a:lnTo>
                    <a:pt x="1092597" y="218519"/>
                  </a:lnTo>
                  <a:lnTo>
                    <a:pt x="0" y="218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12">
              <a:extLst>
                <a:ext uri="{FF2B5EF4-FFF2-40B4-BE49-F238E27FC236}">
                  <a16:creationId xmlns:a16="http://schemas.microsoft.com/office/drawing/2014/main" id="{7EA2E60D-9504-CB3A-A9F1-BD659CFDBF5D}"/>
                </a:ext>
              </a:extLst>
            </p:cNvPr>
            <p:cNvSpPr txBox="1"/>
            <p:nvPr userDrawn="1"/>
          </p:nvSpPr>
          <p:spPr>
            <a:xfrm>
              <a:off x="3203276" y="4699648"/>
              <a:ext cx="817536" cy="2053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470"/>
                </a:lnSpc>
                <a:spcBef>
                  <a:spcPct val="0"/>
                </a:spcBef>
              </a:pPr>
              <a:r>
                <a:rPr lang="en-US" sz="800" dirty="0">
                  <a:solidFill>
                    <a:schemeClr val="tx1"/>
                  </a:solidFill>
                  <a:latin typeface="Poppins" pitchFamily="2" charset="77"/>
                  <a:ea typeface="Nexa"/>
                  <a:cs typeface="Poppins" pitchFamily="2" charset="77"/>
                  <a:sym typeface="Nexa"/>
                </a:rPr>
                <a:t>Produced by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C5E9C44F-5CAE-4850-9B05-77B6A3F5421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5636" y="4714920"/>
            <a:ext cx="1206500" cy="29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22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</p:sldLayoutIdLst>
  <p:txStyles>
    <p:titleStyle>
      <a:lvl1pPr algn="ctr" defTabSz="605150" rtl="0" eaLnBrk="1" latinLnBrk="0" hangingPunct="1">
        <a:spcBef>
          <a:spcPct val="0"/>
        </a:spcBef>
        <a:buNone/>
        <a:defRPr sz="2912" b="1" i="0" kern="1200">
          <a:solidFill>
            <a:srgbClr val="00864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6931" indent="-226931" algn="l" defTabSz="605150" rtl="0" eaLnBrk="1" latinLnBrk="0" hangingPunct="1">
        <a:spcBef>
          <a:spcPct val="20000"/>
        </a:spcBef>
        <a:buFont typeface="Arial" pitchFamily="34" charset="0"/>
        <a:buChar char="•"/>
        <a:defRPr sz="2118" b="0" i="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491684" indent="-189109" algn="l" defTabSz="605150" rtl="0" eaLnBrk="1" latinLnBrk="0" hangingPunct="1">
        <a:spcBef>
          <a:spcPct val="20000"/>
        </a:spcBef>
        <a:buFont typeface="Arial" pitchFamily="34" charset="0"/>
        <a:buChar char="–"/>
        <a:defRPr sz="1853" b="0" i="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756437" indent="-151287" algn="l" defTabSz="605150" rtl="0" eaLnBrk="1" latinLnBrk="0" hangingPunct="1">
        <a:spcBef>
          <a:spcPct val="20000"/>
        </a:spcBef>
        <a:buFont typeface="Arial" pitchFamily="34" charset="0"/>
        <a:buChar char="•"/>
        <a:defRPr sz="1588" b="0" i="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1059012" indent="-151287" algn="l" defTabSz="605150" rtl="0" eaLnBrk="1" latinLnBrk="0" hangingPunct="1">
        <a:spcBef>
          <a:spcPct val="20000"/>
        </a:spcBef>
        <a:buFont typeface="Arial" pitchFamily="34" charset="0"/>
        <a:buChar char="–"/>
        <a:defRPr sz="1324" b="0" i="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1361587" indent="-151287" algn="l" defTabSz="605150" rtl="0" eaLnBrk="1" latinLnBrk="0" hangingPunct="1">
        <a:spcBef>
          <a:spcPct val="20000"/>
        </a:spcBef>
        <a:buFont typeface="Arial" pitchFamily="34" charset="0"/>
        <a:buChar char="»"/>
        <a:defRPr sz="1324" b="0" i="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1664162" indent="-151287" algn="l" defTabSz="605150" rtl="0" eaLnBrk="1" latinLnBrk="0" hangingPunct="1">
        <a:spcBef>
          <a:spcPct val="20000"/>
        </a:spcBef>
        <a:buFont typeface="Arial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1966737" indent="-151287" algn="l" defTabSz="605150" rtl="0" eaLnBrk="1" latinLnBrk="0" hangingPunct="1">
        <a:spcBef>
          <a:spcPct val="20000"/>
        </a:spcBef>
        <a:buFont typeface="Arial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269312" indent="-151287" algn="l" defTabSz="605150" rtl="0" eaLnBrk="1" latinLnBrk="0" hangingPunct="1">
        <a:spcBef>
          <a:spcPct val="20000"/>
        </a:spcBef>
        <a:buFont typeface="Arial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571887" indent="-151287" algn="l" defTabSz="605150" rtl="0" eaLnBrk="1" latinLnBrk="0" hangingPunct="1">
        <a:spcBef>
          <a:spcPct val="20000"/>
        </a:spcBef>
        <a:buFont typeface="Arial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3025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2pPr>
      <a:lvl3pPr marL="6051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3pPr>
      <a:lvl4pPr marL="9077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4pPr>
      <a:lvl5pPr marL="12103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5pPr>
      <a:lvl6pPr marL="151287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6pPr>
      <a:lvl7pPr marL="181545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7pPr>
      <a:lvl8pPr marL="2118025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8pPr>
      <a:lvl9pPr marL="2420600" algn="l" defTabSz="605150" rtl="0" eaLnBrk="1" latinLnBrk="0" hangingPunct="1">
        <a:defRPr sz="11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56770" y="0"/>
            <a:ext cx="9857540" cy="5122638"/>
          </a:xfrm>
          <a:custGeom>
            <a:avLst/>
            <a:gdLst/>
            <a:ahLst/>
            <a:cxnLst/>
            <a:rect l="l" t="t" r="r" b="b"/>
            <a:pathLst>
              <a:path w="10842617" h="5634550">
                <a:moveTo>
                  <a:pt x="0" y="0"/>
                </a:moveTo>
                <a:lnTo>
                  <a:pt x="10842617" y="0"/>
                </a:lnTo>
                <a:lnTo>
                  <a:pt x="10842617" y="5634549"/>
                </a:lnTo>
                <a:lnTo>
                  <a:pt x="0" y="5634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3055" b="-107023"/>
            </a:stretch>
          </a:blipFill>
        </p:spPr>
        <p:txBody>
          <a:bodyPr/>
          <a:lstStyle/>
          <a:p>
            <a:endParaRPr lang="en-US" sz="954"/>
          </a:p>
        </p:txBody>
      </p:sp>
      <p:sp>
        <p:nvSpPr>
          <p:cNvPr id="3" name="Freeform 3"/>
          <p:cNvSpPr/>
          <p:nvPr/>
        </p:nvSpPr>
        <p:spPr>
          <a:xfrm>
            <a:off x="152400" y="0"/>
            <a:ext cx="9259817" cy="5122638"/>
          </a:xfrm>
          <a:custGeom>
            <a:avLst/>
            <a:gdLst/>
            <a:ahLst/>
            <a:cxnLst/>
            <a:rect l="l" t="t" r="r" b="b"/>
            <a:pathLst>
              <a:path w="10237204" h="6742090">
                <a:moveTo>
                  <a:pt x="0" y="0"/>
                </a:moveTo>
                <a:lnTo>
                  <a:pt x="10237204" y="0"/>
                </a:lnTo>
                <a:lnTo>
                  <a:pt x="10237204" y="6742090"/>
                </a:lnTo>
                <a:lnTo>
                  <a:pt x="0" y="67420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0000"/>
            </a:blip>
            <a:stretch>
              <a:fillRect l="-4262" t="-25093" r="-8151" b="-41329"/>
            </a:stretch>
          </a:blipFill>
        </p:spPr>
        <p:txBody>
          <a:bodyPr/>
          <a:lstStyle/>
          <a:p>
            <a:endParaRPr lang="en-US" sz="954"/>
          </a:p>
        </p:txBody>
      </p:sp>
      <p:sp>
        <p:nvSpPr>
          <p:cNvPr id="4" name="Freeform 4"/>
          <p:cNvSpPr/>
          <p:nvPr/>
        </p:nvSpPr>
        <p:spPr>
          <a:xfrm>
            <a:off x="3799605" y="323088"/>
            <a:ext cx="1544792" cy="1193352"/>
          </a:xfrm>
          <a:custGeom>
            <a:avLst/>
            <a:gdLst/>
            <a:ahLst/>
            <a:cxnLst/>
            <a:rect l="l" t="t" r="r" b="b"/>
            <a:pathLst>
              <a:path w="2334353" h="1803288">
                <a:moveTo>
                  <a:pt x="0" y="0"/>
                </a:moveTo>
                <a:lnTo>
                  <a:pt x="2334352" y="0"/>
                </a:lnTo>
                <a:lnTo>
                  <a:pt x="2334352" y="1803288"/>
                </a:lnTo>
                <a:lnTo>
                  <a:pt x="0" y="18032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" b="-14"/>
            </a:stretch>
          </a:blipFill>
        </p:spPr>
        <p:txBody>
          <a:bodyPr/>
          <a:lstStyle/>
          <a:p>
            <a:endParaRPr lang="en-US" sz="954"/>
          </a:p>
        </p:txBody>
      </p:sp>
      <p:grpSp>
        <p:nvGrpSpPr>
          <p:cNvPr id="5" name="Group 5"/>
          <p:cNvGrpSpPr/>
          <p:nvPr/>
        </p:nvGrpSpPr>
        <p:grpSpPr>
          <a:xfrm>
            <a:off x="3132058" y="3531626"/>
            <a:ext cx="2879884" cy="967867"/>
            <a:chOff x="0" y="-1010033"/>
            <a:chExt cx="5043577" cy="1695038"/>
          </a:xfrm>
        </p:grpSpPr>
        <p:grpSp>
          <p:nvGrpSpPr>
            <p:cNvPr id="6" name="Group 6"/>
            <p:cNvGrpSpPr/>
            <p:nvPr/>
          </p:nvGrpSpPr>
          <p:grpSpPr>
            <a:xfrm>
              <a:off x="103463" y="-1010033"/>
              <a:ext cx="4779041" cy="1695038"/>
              <a:chOff x="-24758" y="-434059"/>
              <a:chExt cx="2053783" cy="7284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24758" y="-434059"/>
                <a:ext cx="2029025" cy="294379"/>
              </a:xfrm>
              <a:custGeom>
                <a:avLst/>
                <a:gdLst/>
                <a:ahLst/>
                <a:cxnLst/>
                <a:rect l="l" t="t" r="r" b="b"/>
                <a:pathLst>
                  <a:path w="2029025" h="294379">
                    <a:moveTo>
                      <a:pt x="131272" y="0"/>
                    </a:moveTo>
                    <a:lnTo>
                      <a:pt x="1897752" y="0"/>
                    </a:lnTo>
                    <a:cubicBezTo>
                      <a:pt x="1970252" y="0"/>
                      <a:pt x="2029025" y="58773"/>
                      <a:pt x="2029025" y="131272"/>
                    </a:cubicBezTo>
                    <a:lnTo>
                      <a:pt x="2029025" y="163107"/>
                    </a:lnTo>
                    <a:cubicBezTo>
                      <a:pt x="2029025" y="235607"/>
                      <a:pt x="1970252" y="294379"/>
                      <a:pt x="1897752" y="294379"/>
                    </a:cubicBezTo>
                    <a:lnTo>
                      <a:pt x="131272" y="294379"/>
                    </a:lnTo>
                    <a:cubicBezTo>
                      <a:pt x="96457" y="294379"/>
                      <a:pt x="63067" y="280549"/>
                      <a:pt x="38449" y="255930"/>
                    </a:cubicBezTo>
                    <a:cubicBezTo>
                      <a:pt x="13830" y="231312"/>
                      <a:pt x="0" y="197922"/>
                      <a:pt x="0" y="163107"/>
                    </a:cubicBezTo>
                    <a:lnTo>
                      <a:pt x="0" y="131272"/>
                    </a:lnTo>
                    <a:cubicBezTo>
                      <a:pt x="0" y="96457"/>
                      <a:pt x="13830" y="63067"/>
                      <a:pt x="38449" y="38449"/>
                    </a:cubicBezTo>
                    <a:cubicBezTo>
                      <a:pt x="63067" y="13830"/>
                      <a:pt x="96457" y="0"/>
                      <a:pt x="131272" y="0"/>
                    </a:cubicBezTo>
                    <a:close/>
                  </a:path>
                </a:pathLst>
              </a:custGeom>
              <a:ln w="25400" cap="rnd">
                <a:gradFill>
                  <a:gsLst>
                    <a:gs pos="0">
                      <a:srgbClr val="008641">
                        <a:alpha val="100000"/>
                      </a:srgbClr>
                    </a:gs>
                    <a:gs pos="50000">
                      <a:srgbClr val="8DC63F">
                        <a:alpha val="100000"/>
                      </a:srgbClr>
                    </a:gs>
                    <a:gs pos="100000">
                      <a:srgbClr val="70B9E2">
                        <a:alpha val="100000"/>
                      </a:srgbClr>
                    </a:gs>
                  </a:gsLst>
                  <a:lin ang="8100000"/>
                </a:gradFill>
                <a:prstDash val="solid"/>
                <a:round/>
              </a:ln>
            </p:spPr>
            <p:txBody>
              <a:bodyPr/>
              <a:lstStyle/>
              <a:p>
                <a:endParaRPr lang="en-US" sz="954">
                  <a:latin typeface="Poppins" pitchFamily="2" charset="77"/>
                  <a:cs typeface="Poppins" pitchFamily="2" charset="77"/>
                </a:endParaRP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28575"/>
                <a:ext cx="2029025" cy="322954"/>
              </a:xfrm>
              <a:prstGeom prst="rect">
                <a:avLst/>
              </a:prstGeom>
            </p:spPr>
            <p:txBody>
              <a:bodyPr lIns="32344" tIns="32344" rIns="32344" bIns="32344" rtlCol="0" anchor="ctr"/>
              <a:lstStyle/>
              <a:p>
                <a:pPr algn="ctr">
                  <a:lnSpc>
                    <a:spcPts val="931"/>
                  </a:lnSpc>
                </a:pPr>
                <a:endParaRPr sz="954">
                  <a:latin typeface="Poppins" pitchFamily="2" charset="77"/>
                  <a:cs typeface="Poppins" pitchFamily="2" charset="77"/>
                </a:endParaRPr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0" y="-822776"/>
              <a:ext cx="5043577" cy="2829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59"/>
                </a:lnSpc>
                <a:spcBef>
                  <a:spcPct val="0"/>
                </a:spcBef>
              </a:pPr>
              <a:r>
                <a:rPr lang="en-US" sz="1200" b="1" dirty="0" err="1">
                  <a:solidFill>
                    <a:srgbClr val="FFFFFF"/>
                  </a:solidFill>
                  <a:latin typeface="Poppins" pitchFamily="2" charset="77"/>
                  <a:ea typeface="Nexa Heavy"/>
                  <a:cs typeface="Poppins" pitchFamily="2" charset="77"/>
                  <a:sym typeface="Nexa Heavy"/>
                </a:rPr>
                <a:t>DataCenterAmericas.com</a:t>
              </a:r>
              <a:r>
                <a:rPr lang="en-US" sz="1200" b="1" dirty="0">
                  <a:solidFill>
                    <a:srgbClr val="FFFFFF"/>
                  </a:solidFill>
                  <a:latin typeface="Poppins" pitchFamily="2" charset="77"/>
                  <a:ea typeface="Nexa Heavy"/>
                  <a:cs typeface="Poppins" pitchFamily="2" charset="77"/>
                  <a:sym typeface="Nexa Heavy"/>
                </a:rPr>
                <a:t> 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2742739-B098-5CBB-CA4C-F09CFEAC3ED2}"/>
              </a:ext>
            </a:extLst>
          </p:cNvPr>
          <p:cNvGrpSpPr/>
          <p:nvPr/>
        </p:nvGrpSpPr>
        <p:grpSpPr>
          <a:xfrm>
            <a:off x="590293" y="4421430"/>
            <a:ext cx="7963415" cy="516590"/>
            <a:chOff x="1460623" y="4540312"/>
            <a:chExt cx="6222754" cy="403673"/>
          </a:xfrm>
        </p:grpSpPr>
        <p:sp>
          <p:nvSpPr>
            <p:cNvPr id="10" name="AutoShape 10"/>
            <p:cNvSpPr/>
            <p:nvPr/>
          </p:nvSpPr>
          <p:spPr>
            <a:xfrm>
              <a:off x="1460624" y="4540312"/>
              <a:ext cx="6222753" cy="0"/>
            </a:xfrm>
            <a:prstGeom prst="line">
              <a:avLst/>
            </a:prstGeom>
            <a:ln w="19050" cap="flat">
              <a:gradFill>
                <a:gsLst>
                  <a:gs pos="0">
                    <a:srgbClr val="008641">
                      <a:alpha val="100000"/>
                    </a:srgbClr>
                  </a:gs>
                  <a:gs pos="50000">
                    <a:srgbClr val="8DC63F">
                      <a:alpha val="100000"/>
                    </a:srgbClr>
                  </a:gs>
                  <a:gs pos="100000">
                    <a:srgbClr val="70B9E2">
                      <a:alpha val="100000"/>
                    </a:srgbClr>
                  </a:gs>
                </a:gsLst>
                <a:lin ang="810000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954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061223" y="4731798"/>
              <a:ext cx="723042" cy="144608"/>
            </a:xfrm>
            <a:custGeom>
              <a:avLst/>
              <a:gdLst/>
              <a:ahLst/>
              <a:cxnLst/>
              <a:rect l="l" t="t" r="r" b="b"/>
              <a:pathLst>
                <a:path w="1092597" h="218519">
                  <a:moveTo>
                    <a:pt x="0" y="0"/>
                  </a:moveTo>
                  <a:lnTo>
                    <a:pt x="1092597" y="0"/>
                  </a:lnTo>
                  <a:lnTo>
                    <a:pt x="1092597" y="218519"/>
                  </a:lnTo>
                  <a:lnTo>
                    <a:pt x="0" y="218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 sz="954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60623" y="4737970"/>
              <a:ext cx="541016" cy="960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73"/>
                </a:lnSpc>
                <a:spcBef>
                  <a:spcPct val="0"/>
                </a:spcBef>
              </a:pPr>
              <a:r>
                <a:rPr lang="en-US" sz="695" dirty="0">
                  <a:solidFill>
                    <a:srgbClr val="FFFFFF"/>
                  </a:solidFill>
                  <a:latin typeface="Poppins" pitchFamily="2" charset="77"/>
                  <a:ea typeface="Nexa"/>
                  <a:cs typeface="Poppins" pitchFamily="2" charset="77"/>
                  <a:sym typeface="Nexa"/>
                </a:rPr>
                <a:t>Produced by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4931384" y="4647573"/>
              <a:ext cx="306934" cy="185261"/>
            </a:xfrm>
            <a:custGeom>
              <a:avLst/>
              <a:gdLst/>
              <a:ahLst/>
              <a:cxnLst/>
              <a:rect l="l" t="t" r="r" b="b"/>
              <a:pathLst>
                <a:path w="463812" h="279950">
                  <a:moveTo>
                    <a:pt x="0" y="0"/>
                  </a:moveTo>
                  <a:lnTo>
                    <a:pt x="463812" y="0"/>
                  </a:lnTo>
                  <a:lnTo>
                    <a:pt x="463812" y="279949"/>
                  </a:lnTo>
                  <a:lnTo>
                    <a:pt x="0" y="279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31664"/>
              </a:stretch>
            </a:blipFill>
          </p:spPr>
          <p:txBody>
            <a:bodyPr/>
            <a:lstStyle/>
            <a:p>
              <a:endParaRPr lang="en-US" sz="954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827400" y="4867575"/>
              <a:ext cx="514902" cy="764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6"/>
                </a:lnSpc>
                <a:spcBef>
                  <a:spcPct val="0"/>
                </a:spcBef>
              </a:pPr>
              <a:r>
                <a:rPr lang="en-US" sz="541" dirty="0">
                  <a:solidFill>
                    <a:srgbClr val="8DC63F"/>
                  </a:solidFill>
                  <a:latin typeface="Poppins" pitchFamily="2" charset="77"/>
                  <a:ea typeface="Nexa Bold"/>
                  <a:cs typeface="Poppins" pitchFamily="2" charset="77"/>
                  <a:sym typeface="Nexa Bold"/>
                </a:rPr>
                <a:t>FRANKFURT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594118" y="4647336"/>
              <a:ext cx="306934" cy="185261"/>
            </a:xfrm>
            <a:custGeom>
              <a:avLst/>
              <a:gdLst/>
              <a:ahLst/>
              <a:cxnLst/>
              <a:rect l="l" t="t" r="r" b="b"/>
              <a:pathLst>
                <a:path w="463812" h="279950">
                  <a:moveTo>
                    <a:pt x="0" y="0"/>
                  </a:moveTo>
                  <a:lnTo>
                    <a:pt x="463812" y="0"/>
                  </a:lnTo>
                  <a:lnTo>
                    <a:pt x="463812" y="279950"/>
                  </a:lnTo>
                  <a:lnTo>
                    <a:pt x="0" y="279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31664"/>
              </a:stretch>
            </a:blipFill>
          </p:spPr>
          <p:txBody>
            <a:bodyPr/>
            <a:lstStyle/>
            <a:p>
              <a:endParaRPr lang="en-US" sz="954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154261" y="4867574"/>
              <a:ext cx="413015" cy="763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6"/>
                </a:lnSpc>
                <a:spcBef>
                  <a:spcPct val="0"/>
                </a:spcBef>
              </a:pPr>
              <a:r>
                <a:rPr lang="en-US" sz="541" dirty="0">
                  <a:solidFill>
                    <a:srgbClr val="8DC63F"/>
                  </a:solidFill>
                  <a:latin typeface="Poppins" pitchFamily="2" charset="77"/>
                  <a:ea typeface="Nexa"/>
                  <a:cs typeface="Poppins" pitchFamily="2" charset="77"/>
                  <a:sym typeface="Nexa"/>
                </a:rPr>
                <a:t>MADRID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6207302" y="4647573"/>
              <a:ext cx="306934" cy="185261"/>
            </a:xfrm>
            <a:custGeom>
              <a:avLst/>
              <a:gdLst/>
              <a:ahLst/>
              <a:cxnLst/>
              <a:rect l="l" t="t" r="r" b="b"/>
              <a:pathLst>
                <a:path w="463812" h="279950">
                  <a:moveTo>
                    <a:pt x="0" y="0"/>
                  </a:moveTo>
                  <a:lnTo>
                    <a:pt x="463812" y="0"/>
                  </a:lnTo>
                  <a:lnTo>
                    <a:pt x="463812" y="279949"/>
                  </a:lnTo>
                  <a:lnTo>
                    <a:pt x="0" y="279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31664"/>
              </a:stretch>
            </a:blipFill>
          </p:spPr>
          <p:txBody>
            <a:bodyPr/>
            <a:lstStyle/>
            <a:p>
              <a:endParaRPr lang="en-US" sz="954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751260" y="4867338"/>
              <a:ext cx="336295" cy="763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6"/>
                </a:lnSpc>
                <a:spcBef>
                  <a:spcPct val="0"/>
                </a:spcBef>
              </a:pPr>
              <a:r>
                <a:rPr lang="en-US" sz="541">
                  <a:solidFill>
                    <a:srgbClr val="8DC63F"/>
                  </a:solidFill>
                  <a:latin typeface="Poppins" pitchFamily="2" charset="77"/>
                  <a:ea typeface="Nexa"/>
                  <a:cs typeface="Poppins" pitchFamily="2" charset="77"/>
                  <a:sym typeface="Nexa"/>
                </a:rPr>
                <a:t>PARIS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6765940" y="4647336"/>
              <a:ext cx="306934" cy="185261"/>
            </a:xfrm>
            <a:custGeom>
              <a:avLst/>
              <a:gdLst/>
              <a:ahLst/>
              <a:cxnLst/>
              <a:rect l="l" t="t" r="r" b="b"/>
              <a:pathLst>
                <a:path w="463812" h="279950">
                  <a:moveTo>
                    <a:pt x="0" y="0"/>
                  </a:moveTo>
                  <a:lnTo>
                    <a:pt x="463811" y="0"/>
                  </a:lnTo>
                  <a:lnTo>
                    <a:pt x="463811" y="279950"/>
                  </a:lnTo>
                  <a:lnTo>
                    <a:pt x="0" y="279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31664"/>
              </a:stretch>
            </a:blipFill>
          </p:spPr>
          <p:txBody>
            <a:bodyPr/>
            <a:lstStyle/>
            <a:p>
              <a:endParaRPr lang="en-US" sz="954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271538" y="4867338"/>
              <a:ext cx="411839" cy="763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6"/>
                </a:lnSpc>
                <a:spcBef>
                  <a:spcPct val="0"/>
                </a:spcBef>
              </a:pPr>
              <a:r>
                <a:rPr lang="en-US" sz="541" dirty="0">
                  <a:solidFill>
                    <a:srgbClr val="8DC63F"/>
                  </a:solidFill>
                  <a:latin typeface="Poppins" pitchFamily="2" charset="77"/>
                  <a:ea typeface="Nexa"/>
                  <a:cs typeface="Poppins" pitchFamily="2" charset="77"/>
                  <a:sym typeface="Nexa"/>
                </a:rPr>
                <a:t>LONDON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7323990" y="4647336"/>
              <a:ext cx="306934" cy="185261"/>
            </a:xfrm>
            <a:custGeom>
              <a:avLst/>
              <a:gdLst/>
              <a:ahLst/>
              <a:cxnLst/>
              <a:rect l="l" t="t" r="r" b="b"/>
              <a:pathLst>
                <a:path w="463812" h="279950">
                  <a:moveTo>
                    <a:pt x="0" y="0"/>
                  </a:moveTo>
                  <a:lnTo>
                    <a:pt x="463812" y="0"/>
                  </a:lnTo>
                  <a:lnTo>
                    <a:pt x="463812" y="279950"/>
                  </a:lnTo>
                  <a:lnTo>
                    <a:pt x="0" y="279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31664"/>
              </a:stretch>
            </a:blipFill>
          </p:spPr>
          <p:txBody>
            <a:bodyPr/>
            <a:lstStyle/>
            <a:p>
              <a:endParaRPr lang="en-US" sz="954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449599" y="4867338"/>
              <a:ext cx="595973" cy="764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6"/>
                </a:lnSpc>
                <a:spcBef>
                  <a:spcPct val="0"/>
                </a:spcBef>
              </a:pPr>
              <a:r>
                <a:rPr lang="en-US" sz="541" dirty="0">
                  <a:solidFill>
                    <a:srgbClr val="8DC63F"/>
                  </a:solidFill>
                  <a:latin typeface="Poppins" pitchFamily="2" charset="77"/>
                  <a:ea typeface="Nexa Bold"/>
                  <a:cs typeface="Poppins" pitchFamily="2" charset="77"/>
                  <a:sym typeface="Nexa Bold"/>
                </a:rPr>
                <a:t>SINGAPORE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969905" y="1729022"/>
            <a:ext cx="5256929" cy="3827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90"/>
              </a:lnSpc>
            </a:pPr>
            <a:r>
              <a:rPr lang="en-US" sz="3200" b="1" spc="36" dirty="0">
                <a:solidFill>
                  <a:srgbClr val="FFFFFF"/>
                </a:solidFill>
                <a:latin typeface="Poppins" pitchFamily="2" charset="77"/>
                <a:ea typeface="Nexa Bold"/>
                <a:cs typeface="Poppins" pitchFamily="2" charset="77"/>
                <a:sym typeface="Nexa Bold"/>
              </a:rPr>
              <a:t>Scale at the </a:t>
            </a:r>
            <a:r>
              <a:rPr lang="en-US" sz="3200" b="1" spc="36" dirty="0">
                <a:gradFill>
                  <a:gsLst>
                    <a:gs pos="0">
                      <a:srgbClr val="008641">
                        <a:alpha val="100000"/>
                      </a:srgbClr>
                    </a:gs>
                    <a:gs pos="50000">
                      <a:srgbClr val="8DC63F">
                        <a:alpha val="100000"/>
                      </a:srgbClr>
                    </a:gs>
                    <a:gs pos="100000">
                      <a:srgbClr val="70B9E2">
                        <a:alpha val="100000"/>
                      </a:srgbClr>
                    </a:gs>
                  </a:gsLst>
                  <a:lin ang="8100000"/>
                </a:gradFill>
                <a:latin typeface="Poppins" pitchFamily="2" charset="77"/>
                <a:ea typeface="Nexa Bold"/>
                <a:cs typeface="Poppins" pitchFamily="2" charset="77"/>
                <a:sym typeface="Nexa Bold"/>
              </a:rPr>
              <a:t>Speed of AI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320377" y="2917028"/>
            <a:ext cx="2403802" cy="3236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5"/>
              </a:lnSpc>
              <a:spcBef>
                <a:spcPct val="0"/>
              </a:spcBef>
            </a:pPr>
            <a:r>
              <a:rPr lang="en-US" sz="903" dirty="0">
                <a:solidFill>
                  <a:srgbClr val="FFFFFF"/>
                </a:solidFill>
                <a:latin typeface="Poppins" pitchFamily="2" charset="77"/>
                <a:ea typeface="Nexa"/>
                <a:cs typeface="Poppins" pitchFamily="2" charset="77"/>
                <a:sym typeface="Nexa"/>
              </a:rPr>
              <a:t>Washington, D.C. </a:t>
            </a:r>
          </a:p>
          <a:p>
            <a:pPr algn="ctr">
              <a:lnSpc>
                <a:spcPts val="1265"/>
              </a:lnSpc>
              <a:spcBef>
                <a:spcPct val="0"/>
              </a:spcBef>
            </a:pPr>
            <a:r>
              <a:rPr lang="en-US" sz="903" dirty="0">
                <a:solidFill>
                  <a:srgbClr val="FFFFFF"/>
                </a:solidFill>
                <a:latin typeface="Poppins" pitchFamily="2" charset="77"/>
                <a:ea typeface="Nexa"/>
                <a:cs typeface="Poppins" pitchFamily="2" charset="77"/>
                <a:sym typeface="Nexa"/>
              </a:rPr>
              <a:t>March 31 – April 1, 2027 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742770" y="2230569"/>
            <a:ext cx="3658460" cy="512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5"/>
              </a:lnSpc>
            </a:pPr>
            <a:r>
              <a:rPr lang="en-US" sz="1655" i="1" dirty="0">
                <a:solidFill>
                  <a:srgbClr val="FFFFFF"/>
                </a:solidFill>
                <a:latin typeface="Poppins" pitchFamily="2" charset="77"/>
                <a:ea typeface="Nexa Italics"/>
                <a:cs typeface="Poppins" pitchFamily="2" charset="77"/>
                <a:sym typeface="Nexa Italics"/>
              </a:rPr>
              <a:t>The definitive event for America’s AI data center buildout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1484C-82E1-87E0-4CB1-95E352FD18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428750"/>
            <a:ext cx="7065818" cy="972811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605093-60F3-C4C1-4172-83797BFA0E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4055" y="2590660"/>
            <a:ext cx="5818909" cy="11598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19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700E1-5886-B349-B0C0-912DCE8CC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162BC-C0C2-680F-E388-2B11AFDEE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37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904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426686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DCA">
      <a:dk1>
        <a:srgbClr val="000000"/>
      </a:dk1>
      <a:lt1>
        <a:srgbClr val="FFFFFF"/>
      </a:lt1>
      <a:dk2>
        <a:srgbClr val="008641"/>
      </a:dk2>
      <a:lt2>
        <a:srgbClr val="E8F3D9"/>
      </a:lt2>
      <a:accent1>
        <a:srgbClr val="8DC63F"/>
      </a:accent1>
      <a:accent2>
        <a:srgbClr val="2CCCFF"/>
      </a:accent2>
      <a:accent3>
        <a:srgbClr val="66B68E"/>
      </a:accent3>
      <a:accent4>
        <a:srgbClr val="BBDD8C"/>
      </a:accent4>
      <a:accent5>
        <a:srgbClr val="003900"/>
      </a:accent5>
      <a:accent6>
        <a:srgbClr val="001832"/>
      </a:accent6>
      <a:hlink>
        <a:srgbClr val="27A5F0"/>
      </a:hlink>
      <a:folHlink>
        <a:srgbClr val="00005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5CCDD6F3F34E4982D919B08C5B142B" ma:contentTypeVersion="11" ma:contentTypeDescription="Create a new document." ma:contentTypeScope="" ma:versionID="737eaacc7eb7e32b85d60973de0bf3f8">
  <xsd:schema xmlns:xsd="http://www.w3.org/2001/XMLSchema" xmlns:xs="http://www.w3.org/2001/XMLSchema" xmlns:p="http://schemas.microsoft.com/office/2006/metadata/properties" xmlns:ns2="5122d8a4-0f8d-4a51-b615-fa099cdc1424" xmlns:ns3="6829d4cd-2e58-4a98-85cb-c103870c659d" targetNamespace="http://schemas.microsoft.com/office/2006/metadata/properties" ma:root="true" ma:fieldsID="b2dcce2160edaea11f3212837f15d3e4" ns2:_="" ns3:_="">
    <xsd:import namespace="5122d8a4-0f8d-4a51-b615-fa099cdc1424"/>
    <xsd:import namespace="6829d4cd-2e58-4a98-85cb-c103870c65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22d8a4-0f8d-4a51-b615-fa099cdc14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0ce957c-6c27-4d42-9c15-50b50f9b31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9d4cd-2e58-4a98-85cb-c103870c65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6c5f156-10be-4cee-b9be-97b9b048d8a0}" ma:internalName="TaxCatchAll" ma:showField="CatchAllData" ma:web="6829d4cd-2e58-4a98-85cb-c103870c65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829d4cd-2e58-4a98-85cb-c103870c659d" xsi:nil="true"/>
    <lcf76f155ced4ddcb4097134ff3c332f xmlns="5122d8a4-0f8d-4a51-b615-fa099cdc14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CBD7657-602F-4797-830B-3115CD1FC161}"/>
</file>

<file path=customXml/itemProps2.xml><?xml version="1.0" encoding="utf-8"?>
<ds:datastoreItem xmlns:ds="http://schemas.openxmlformats.org/officeDocument/2006/customXml" ds:itemID="{A29BCDCA-2DBD-485A-A710-75156CE2C28B}"/>
</file>

<file path=customXml/itemProps3.xml><?xml version="1.0" encoding="utf-8"?>
<ds:datastoreItem xmlns:ds="http://schemas.openxmlformats.org/officeDocument/2006/customXml" ds:itemID="{D0BC7077-8986-4BF0-88B3-9284A0F15F7E}"/>
</file>

<file path=docProps/app.xml><?xml version="1.0" encoding="utf-8"?>
<Properties xmlns="http://schemas.openxmlformats.org/officeDocument/2006/extended-properties" xmlns:vt="http://schemas.openxmlformats.org/officeDocument/2006/docPropsVTypes">
  <TotalTime>1573</TotalTime>
  <Words>38</Words>
  <Application>Microsoft Office PowerPoint</Application>
  <PresentationFormat>On-screen Show (16:9)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Poppins</vt:lpstr>
      <vt:lpstr>Arial</vt:lpstr>
      <vt:lpstr>Calibri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DCA27 Prospectus_8.5x11</dc:title>
  <dc:creator>Sophia Fasano</dc:creator>
  <cp:lastModifiedBy>Sophia Fasano</cp:lastModifiedBy>
  <cp:revision>4</cp:revision>
  <dcterms:created xsi:type="dcterms:W3CDTF">2006-08-16T00:00:00Z</dcterms:created>
  <dcterms:modified xsi:type="dcterms:W3CDTF">2026-09-01T17:53:01Z</dcterms:modified>
  <dc:identifier>DAHHfls-8UA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0x010100F95CCDD6F3F34E4982D919B08C5B142B</vt:lpwstr>
  </property>
</Properties>
</file>